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8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2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7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8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0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C45F3-F774-4B5B-B0DA-73B187639B13}" v="13" dt="2022-06-22T11:15:46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03" d="100"/>
          <a:sy n="103" d="100"/>
        </p:scale>
        <p:origin x="69" y="2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undo custSel modSld">
      <pc:chgData name="Dominique RIGHETTO" userId="512fe077-82ad-424c-88a3-15e852b5861d" providerId="ADAL" clId="{765C45F3-F774-4B5B-B0DA-73B187639B13}" dt="2022-06-22T11:22:30.946" v="479" actId="20577"/>
      <pc:docMkLst>
        <pc:docMk/>
      </pc:docMkLst>
      <pc:sldChg chg="addSp modSp mod modNotesTx">
        <pc:chgData name="Dominique RIGHETTO" userId="512fe077-82ad-424c-88a3-15e852b5861d" providerId="ADAL" clId="{765C45F3-F774-4B5B-B0DA-73B187639B13}" dt="2022-06-22T11:15:22.591" v="473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65C45F3-F774-4B5B-B0DA-73B187639B13}" dt="2022-06-22T10:55:29.795" v="470" actId="14100"/>
          <ac:spMkLst>
            <pc:docMk/>
            <pc:sldMk cId="2586058810" sldId="256"/>
            <ac:spMk id="10" creationId="{86C7B7C1-8619-C9E0-F4FE-60D2B0D12916}"/>
          </ac:spMkLst>
        </pc:spChg>
        <pc:picChg chg="mod">
          <ac:chgData name="Dominique RIGHETTO" userId="512fe077-82ad-424c-88a3-15e852b5861d" providerId="ADAL" clId="{765C45F3-F774-4B5B-B0DA-73B187639B13}" dt="2022-06-20T09:32:43.171" v="121" actId="553"/>
          <ac:picMkLst>
            <pc:docMk/>
            <pc:sldMk cId="2586058810" sldId="256"/>
            <ac:picMk id="6" creationId="{90A2455B-8A35-5500-46B7-F3CD9A0A4ABF}"/>
          </ac:picMkLst>
        </pc:picChg>
        <pc:picChg chg="mod">
          <ac:chgData name="Dominique RIGHETTO" userId="512fe077-82ad-424c-88a3-15e852b5861d" providerId="ADAL" clId="{765C45F3-F774-4B5B-B0DA-73B187639B13}" dt="2022-06-20T09:37:14.395" v="151" actId="1076"/>
          <ac:picMkLst>
            <pc:docMk/>
            <pc:sldMk cId="2586058810" sldId="256"/>
            <ac:picMk id="8" creationId="{6C4268C6-F38E-9B77-8F95-A64FD4CF5841}"/>
          </ac:picMkLst>
        </pc:picChg>
        <pc:picChg chg="add mod replST">
          <ac:chgData name="Dominique RIGHETTO" userId="512fe077-82ad-424c-88a3-15e852b5861d" providerId="ADAL" clId="{765C45F3-F774-4B5B-B0DA-73B187639B13}" dt="2022-06-20T14:54:49.315" v="254"/>
          <ac:picMkLst>
            <pc:docMk/>
            <pc:sldMk cId="2586058810" sldId="256"/>
            <ac:picMk id="9" creationId="{98DE0B1E-797B-8FDB-547F-975EA409951D}"/>
          </ac:picMkLst>
        </pc:picChg>
        <pc:picChg chg="add mod">
          <ac:chgData name="Dominique RIGHETTO" userId="512fe077-82ad-424c-88a3-15e852b5861d" providerId="ADAL" clId="{765C45F3-F774-4B5B-B0DA-73B187639B13}" dt="2022-06-22T11:15:22.591" v="473" actId="1076"/>
          <ac:picMkLst>
            <pc:docMk/>
            <pc:sldMk cId="2586058810" sldId="256"/>
            <ac:picMk id="11" creationId="{2AF27822-3600-D6A5-18ED-091746E843E2}"/>
          </ac:picMkLst>
        </pc:picChg>
        <pc:picChg chg="add mod replST">
          <ac:chgData name="Dominique RIGHETTO" userId="512fe077-82ad-424c-88a3-15e852b5861d" providerId="ADAL" clId="{765C45F3-F774-4B5B-B0DA-73B187639B13}" dt="2022-06-20T14:54:49.328" v="256"/>
          <ac:picMkLst>
            <pc:docMk/>
            <pc:sldMk cId="2586058810" sldId="256"/>
            <ac:picMk id="12" creationId="{941E411F-758A-BC06-756E-903FE7F890EE}"/>
          </ac:picMkLst>
        </pc:picChg>
        <pc:picChg chg="add mod replST">
          <ac:chgData name="Dominique RIGHETTO" userId="512fe077-82ad-424c-88a3-15e852b5861d" providerId="ADAL" clId="{765C45F3-F774-4B5B-B0DA-73B187639B13}" dt="2022-06-20T14:54:49.325" v="255"/>
          <ac:picMkLst>
            <pc:docMk/>
            <pc:sldMk cId="2586058810" sldId="256"/>
            <ac:picMk id="14" creationId="{84E00328-511C-99D0-49C3-824AE13BE37F}"/>
          </ac:picMkLst>
        </pc:picChg>
      </pc:sldChg>
      <pc:sldChg chg="modSp">
        <pc:chgData name="Dominique RIGHETTO" userId="512fe077-82ad-424c-88a3-15e852b5861d" providerId="ADAL" clId="{765C45F3-F774-4B5B-B0DA-73B187639B13}" dt="2022-06-22T11:15:46.035" v="478" actId="113"/>
        <pc:sldMkLst>
          <pc:docMk/>
          <pc:sldMk cId="2940208079" sldId="259"/>
        </pc:sldMkLst>
        <pc:spChg chg="mod">
          <ac:chgData name="Dominique RIGHETTO" userId="512fe077-82ad-424c-88a3-15e852b5861d" providerId="ADAL" clId="{765C45F3-F774-4B5B-B0DA-73B187639B13}" dt="2022-06-22T11:15:46.035" v="478" actId="113"/>
          <ac:spMkLst>
            <pc:docMk/>
            <pc:sldMk cId="2940208079" sldId="259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8:03.553" v="441" actId="207"/>
        <pc:sldMkLst>
          <pc:docMk/>
          <pc:sldMk cId="1802634430" sldId="264"/>
        </pc:sldMkLst>
        <pc:spChg chg="mod">
          <ac:chgData name="Dominique RIGHETTO" userId="512fe077-82ad-424c-88a3-15e852b5861d" providerId="ADAL" clId="{765C45F3-F774-4B5B-B0DA-73B187639B13}" dt="2022-06-20T15:08:03.553" v="441" actId="207"/>
          <ac:spMkLst>
            <pc:docMk/>
            <pc:sldMk cId="1802634430" sldId="264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32.979" v="433" actId="207"/>
        <pc:sldMkLst>
          <pc:docMk/>
          <pc:sldMk cId="2598325767" sldId="266"/>
        </pc:sldMkLst>
        <pc:spChg chg="mod">
          <ac:chgData name="Dominique RIGHETTO" userId="512fe077-82ad-424c-88a3-15e852b5861d" providerId="ADAL" clId="{765C45F3-F774-4B5B-B0DA-73B187639B13}" dt="2022-06-20T15:05:32.979" v="433" actId="207"/>
          <ac:spMkLst>
            <pc:docMk/>
            <pc:sldMk cId="2598325767" sldId="266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43.169" v="434" actId="207"/>
        <pc:sldMkLst>
          <pc:docMk/>
          <pc:sldMk cId="750586328" sldId="269"/>
        </pc:sldMkLst>
        <pc:spChg chg="mod">
          <ac:chgData name="Dominique RIGHETTO" userId="512fe077-82ad-424c-88a3-15e852b5861d" providerId="ADAL" clId="{765C45F3-F774-4B5B-B0DA-73B187639B13}" dt="2022-06-20T15:05:43.169" v="434" actId="207"/>
          <ac:spMkLst>
            <pc:docMk/>
            <pc:sldMk cId="750586328" sldId="269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4:38:33.112" v="153" actId="1076"/>
        <pc:sldMkLst>
          <pc:docMk/>
          <pc:sldMk cId="3198355427" sldId="270"/>
        </pc:sldMkLst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0" creationId="{F8D37525-25BE-120B-685C-DE4DD26C2617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6" creationId="{CE3BE1AD-B5E6-44D5-EDE1-207DA75DA6D5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7" creationId="{FA2EB59B-4681-22B8-17D2-27EF5405B7AE}"/>
          </ac:picMkLst>
        </pc:picChg>
      </pc:sldChg>
      <pc:sldChg chg="modSp mod modNotesTx">
        <pc:chgData name="Dominique RIGHETTO" userId="512fe077-82ad-424c-88a3-15e852b5861d" providerId="ADAL" clId="{765C45F3-F774-4B5B-B0DA-73B187639B13}" dt="2022-06-20T15:05:57.825" v="436" actId="207"/>
        <pc:sldMkLst>
          <pc:docMk/>
          <pc:sldMk cId="964507820" sldId="272"/>
        </pc:sldMkLst>
        <pc:spChg chg="mod">
          <ac:chgData name="Dominique RIGHETTO" userId="512fe077-82ad-424c-88a3-15e852b5861d" providerId="ADAL" clId="{765C45F3-F774-4B5B-B0DA-73B187639B13}" dt="2022-06-20T15:05:57.825" v="436" actId="207"/>
          <ac:spMkLst>
            <pc:docMk/>
            <pc:sldMk cId="964507820" sldId="272"/>
            <ac:spMk id="3" creationId="{9D5232F9-FD00-464A-9F17-619C91AEF8F3}"/>
          </ac:spMkLst>
        </pc:spChg>
        <pc:graphicFrameChg chg="mod modGraphic">
          <ac:chgData name="Dominique RIGHETTO" userId="512fe077-82ad-424c-88a3-15e852b5861d" providerId="ADAL" clId="{765C45F3-F774-4B5B-B0DA-73B187639B13}" dt="2022-06-20T15:03:23.008" v="431" actId="2165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modSp mod">
        <pc:chgData name="Dominique RIGHETTO" userId="512fe077-82ad-424c-88a3-15e852b5861d" providerId="ADAL" clId="{765C45F3-F774-4B5B-B0DA-73B187639B13}" dt="2022-06-20T14:54:49.475" v="279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20T14:41:22.530" v="175" actId="207"/>
          <ac:spMkLst>
            <pc:docMk/>
            <pc:sldMk cId="2559941584" sldId="273"/>
            <ac:spMk id="3" creationId="{040A8E8E-D190-FA14-4B89-9F8AAF23D2C5}"/>
          </ac:spMkLst>
        </pc:spChg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  <pc:picChg chg="add mod replST">
          <ac:chgData name="Dominique RIGHETTO" userId="512fe077-82ad-424c-88a3-15e852b5861d" providerId="ADAL" clId="{765C45F3-F774-4B5B-B0DA-73B187639B13}" dt="2022-06-20T14:54:49.475" v="279"/>
          <ac:picMkLst>
            <pc:docMk/>
            <pc:sldMk cId="2559941584" sldId="273"/>
            <ac:picMk id="13" creationId="{61F338DE-43AE-852F-8C72-59A88FB5A0ED}"/>
          </ac:picMkLst>
        </pc:picChg>
      </pc:sldChg>
      <pc:sldChg chg="modSp mod">
        <pc:chgData name="Dominique RIGHETTO" userId="512fe077-82ad-424c-88a3-15e852b5861d" providerId="ADAL" clId="{765C45F3-F774-4B5B-B0DA-73B187639B13}" dt="2022-06-20T15:06:07.290" v="437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65C45F3-F774-4B5B-B0DA-73B187639B13}" dt="2022-06-20T15:06:07.290" v="437" actId="207"/>
          <ac:spMkLst>
            <pc:docMk/>
            <pc:sldMk cId="1011541450" sldId="278"/>
            <ac:spMk id="3" creationId="{9D5232F9-FD00-464A-9F17-619C91AEF8F3}"/>
          </ac:spMkLst>
        </pc:spChg>
        <pc:graphicFrameChg chg="modGraphic">
          <ac:chgData name="Dominique RIGHETTO" userId="512fe077-82ad-424c-88a3-15e852b5861d" providerId="ADAL" clId="{765C45F3-F774-4B5B-B0DA-73B187639B13}" dt="2022-06-20T14:58:46.623" v="327" actId="1473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5:06:21.281" v="439" actId="207"/>
        <pc:sldMkLst>
          <pc:docMk/>
          <pc:sldMk cId="917970537" sldId="285"/>
        </pc:sldMkLst>
        <pc:spChg chg="mod">
          <ac:chgData name="Dominique RIGHETTO" userId="512fe077-82ad-424c-88a3-15e852b5861d" providerId="ADAL" clId="{765C45F3-F774-4B5B-B0DA-73B187639B13}" dt="2022-06-20T15:06:21.281" v="439" actId="207"/>
          <ac:spMkLst>
            <pc:docMk/>
            <pc:sldMk cId="917970537" sldId="285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527" v="280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65C45F3-F774-4B5B-B0DA-73B187639B13}" dt="2022-06-20T14:54:49.529" v="281"/>
          <ac:spMkLst>
            <pc:docMk/>
            <pc:sldMk cId="917970537" sldId="285"/>
            <ac:spMk id="9" creationId="{190EE589-918B-D0E2-5B74-11DD1A8B364B}"/>
          </ac:spMkLst>
        </pc:spChg>
      </pc:sldChg>
      <pc:sldChg chg="modSp mod">
        <pc:chgData name="Dominique RIGHETTO" userId="512fe077-82ad-424c-88a3-15e852b5861d" providerId="ADAL" clId="{765C45F3-F774-4B5B-B0DA-73B187639B13}" dt="2022-06-22T11:22:30.946" v="479" actId="20577"/>
        <pc:sldMkLst>
          <pc:docMk/>
          <pc:sldMk cId="4144179442" sldId="288"/>
        </pc:sldMkLst>
        <pc:spChg chg="mod">
          <ac:chgData name="Dominique RIGHETTO" userId="512fe077-82ad-424c-88a3-15e852b5861d" providerId="ADAL" clId="{765C45F3-F774-4B5B-B0DA-73B187639B13}" dt="2022-06-22T11:22:30.946" v="479" actId="20577"/>
          <ac:spMkLst>
            <pc:docMk/>
            <pc:sldMk cId="4144179442" sldId="288"/>
            <ac:spMk id="16" creationId="{D40E963F-08A1-E46B-6878-660482F4692B}"/>
          </ac:spMkLst>
        </pc:spChg>
        <pc:picChg chg="replST">
          <ac:chgData name="Dominique RIGHETTO" userId="512fe077-82ad-424c-88a3-15e852b5861d" providerId="ADAL" clId="{765C45F3-F774-4B5B-B0DA-73B187639B13}" dt="2022-06-20T14:54:49.559" v="282"/>
          <ac:picMkLst>
            <pc:docMk/>
            <pc:sldMk cId="4144179442" sldId="288"/>
            <ac:picMk id="8" creationId="{347714DE-EB9D-A9EE-EDB2-7865350E9345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590" v="283"/>
        <pc:sldMkLst>
          <pc:docMk/>
          <pc:sldMk cId="1092469396" sldId="292"/>
        </pc:sldMkLst>
        <pc:picChg chg="replST">
          <ac:chgData name="Dominique RIGHETTO" userId="512fe077-82ad-424c-88a3-15e852b5861d" providerId="ADAL" clId="{765C45F3-F774-4B5B-B0DA-73B187639B13}" dt="2022-06-20T14:54:49.590" v="283"/>
          <ac:picMkLst>
            <pc:docMk/>
            <pc:sldMk cId="1092469396" sldId="292"/>
            <ac:picMk id="7" creationId="{2DC85745-8E2B-E887-177F-BEAA830A8AB8}"/>
          </ac:picMkLst>
        </pc:picChg>
      </pc:sldChg>
      <pc:sldChg chg="modSp mod">
        <pc:chgData name="Dominique RIGHETTO" userId="512fe077-82ad-424c-88a3-15e852b5861d" providerId="ADAL" clId="{765C45F3-F774-4B5B-B0DA-73B187639B13}" dt="2022-06-20T15:00:51.931" v="428" actId="20577"/>
        <pc:sldMkLst>
          <pc:docMk/>
          <pc:sldMk cId="3973227997" sldId="296"/>
        </pc:sldMkLst>
        <pc:spChg chg="mod">
          <ac:chgData name="Dominique RIGHETTO" userId="512fe077-82ad-424c-88a3-15e852b5861d" providerId="ADAL" clId="{765C45F3-F774-4B5B-B0DA-73B187639B13}" dt="2022-06-20T14:43:02.675" v="177" actId="6549"/>
          <ac:spMkLst>
            <pc:docMk/>
            <pc:sldMk cId="3973227997" sldId="296"/>
            <ac:spMk id="10" creationId="{11C2F9E1-6D9E-7387-071C-D5564276B560}"/>
          </ac:spMkLst>
        </pc:spChg>
        <pc:graphicFrameChg chg="modGraphic">
          <ac:chgData name="Dominique RIGHETTO" userId="512fe077-82ad-424c-88a3-15e852b5861d" providerId="ADAL" clId="{765C45F3-F774-4B5B-B0DA-73B187639B13}" dt="2022-06-20T15:00:51.931" v="428" actId="20577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4:54:49.420" v="260"/>
        <pc:sldMkLst>
          <pc:docMk/>
          <pc:sldMk cId="3886104305" sldId="299"/>
        </pc:sldMkLst>
        <pc:spChg chg="replST">
          <ac:chgData name="Dominique RIGHETTO" userId="512fe077-82ad-424c-88a3-15e852b5861d" providerId="ADAL" clId="{765C45F3-F774-4B5B-B0DA-73B187639B13}" dt="2022-06-20T14:54:49.414" v="259"/>
          <ac:spMkLst>
            <pc:docMk/>
            <pc:sldMk cId="3886104305" sldId="299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20" v="260"/>
          <ac:picMkLst>
            <pc:docMk/>
            <pc:sldMk cId="3886104305" sldId="299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13" v="258"/>
          <ac:picMkLst>
            <pc:docMk/>
            <pc:sldMk cId="3886104305" sldId="299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11" v="257"/>
          <ac:picMkLst>
            <pc:docMk/>
            <pc:sldMk cId="3886104305" sldId="299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46" v="271"/>
        <pc:sldMkLst>
          <pc:docMk/>
          <pc:sldMk cId="826841809" sldId="305"/>
        </pc:sldMkLst>
        <pc:spChg chg="replST">
          <ac:chgData name="Dominique RIGHETTO" userId="512fe077-82ad-424c-88a3-15e852b5861d" providerId="ADAL" clId="{765C45F3-F774-4B5B-B0DA-73B187639B13}" dt="2022-06-20T14:54:49.440" v="270"/>
          <ac:spMkLst>
            <pc:docMk/>
            <pc:sldMk cId="826841809" sldId="305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46" v="271"/>
          <ac:picMkLst>
            <pc:docMk/>
            <pc:sldMk cId="826841809" sldId="305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38" v="269"/>
          <ac:picMkLst>
            <pc:docMk/>
            <pc:sldMk cId="826841809" sldId="305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36" v="268"/>
          <ac:picMkLst>
            <pc:docMk/>
            <pc:sldMk cId="826841809" sldId="305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34" v="267"/>
        <pc:sldMkLst>
          <pc:docMk/>
          <pc:sldMk cId="3060786790" sldId="307"/>
        </pc:sldMkLst>
        <pc:spChg chg="replST">
          <ac:chgData name="Dominique RIGHETTO" userId="512fe077-82ad-424c-88a3-15e852b5861d" providerId="ADAL" clId="{765C45F3-F774-4B5B-B0DA-73B187639B13}" dt="2022-06-20T14:54:49.426" v="263"/>
          <ac:spMkLst>
            <pc:docMk/>
            <pc:sldMk cId="3060786790" sldId="30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23" v="261"/>
          <ac:spMkLst>
            <pc:docMk/>
            <pc:sldMk cId="3060786790" sldId="307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28" v="264"/>
          <ac:spMkLst>
            <pc:docMk/>
            <pc:sldMk cId="3060786790" sldId="307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30" v="265"/>
          <ac:picMkLst>
            <pc:docMk/>
            <pc:sldMk cId="3060786790" sldId="307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32" v="266"/>
          <ac:picMkLst>
            <pc:docMk/>
            <pc:sldMk cId="3060786790" sldId="307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34" v="267"/>
          <ac:picMkLst>
            <pc:docMk/>
            <pc:sldMk cId="3060786790" sldId="307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25" v="262"/>
          <ac:picMkLst>
            <pc:docMk/>
            <pc:sldMk cId="3060786790" sldId="307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59" v="278"/>
        <pc:sldMkLst>
          <pc:docMk/>
          <pc:sldMk cId="1944541186" sldId="308"/>
        </pc:sldMkLst>
        <pc:spChg chg="replST">
          <ac:chgData name="Dominique RIGHETTO" userId="512fe077-82ad-424c-88a3-15e852b5861d" providerId="ADAL" clId="{765C45F3-F774-4B5B-B0DA-73B187639B13}" dt="2022-06-20T14:54:49.451" v="274"/>
          <ac:spMkLst>
            <pc:docMk/>
            <pc:sldMk cId="1944541186" sldId="30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48" v="272"/>
          <ac:spMkLst>
            <pc:docMk/>
            <pc:sldMk cId="1944541186" sldId="30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53" v="275"/>
          <ac:spMkLst>
            <pc:docMk/>
            <pc:sldMk cId="1944541186" sldId="30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55" v="276"/>
          <ac:picMkLst>
            <pc:docMk/>
            <pc:sldMk cId="1944541186" sldId="308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56" v="277"/>
          <ac:picMkLst>
            <pc:docMk/>
            <pc:sldMk cId="1944541186" sldId="308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50" v="273"/>
          <ac:picMkLst>
            <pc:docMk/>
            <pc:sldMk cId="1944541186" sldId="308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59" v="278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  <a:p>
            <a:r>
              <a:rPr lang="en-US" dirty="0"/>
              <a:t>Section 1 to 3 must be finished at max 7 minutes on the 25 minutes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b="1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hyperlink" Target="https://github.com/righettod/voxxeddays-lux-2022" TargetMode="External"/><Relationship Id="rId26" Type="http://schemas.openxmlformats.org/officeDocument/2006/relationships/hyperlink" Target="https://creativecommons.org/licenses/by-sa/4.0/" TargetMode="External"/><Relationship Id="rId3" Type="http://schemas.openxmlformats.org/officeDocument/2006/relationships/tags" Target="../tags/tag3.xml"/><Relationship Id="rId21" Type="http://schemas.openxmlformats.org/officeDocument/2006/relationships/image" Target="../media/image1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hyperlink" Target="https://righettod.eu/" TargetMode="External"/><Relationship Id="rId25" Type="http://schemas.openxmlformats.org/officeDocument/2006/relationships/image" Target="../media/image22.png"/><Relationship Id="rId2" Type="http://schemas.openxmlformats.org/officeDocument/2006/relationships/tags" Target="../tags/tag2.xml"/><Relationship Id="rId16" Type="http://schemas.openxmlformats.org/officeDocument/2006/relationships/hyperlink" Target="https://twitter.com/righettod" TargetMode="External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hyperlink" Target="https://excellium-services.com/" TargetMode="Externa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21.png"/><Relationship Id="rId28" Type="http://schemas.openxmlformats.org/officeDocument/2006/relationships/hyperlink" Target="https://luxembourg.voxxeddays.com/en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20.png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28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41.jp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40.jpg"/><Relationship Id="rId5" Type="http://schemas.openxmlformats.org/officeDocument/2006/relationships/tags" Target="../tags/tag69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75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5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44.png"/><Relationship Id="rId4" Type="http://schemas.openxmlformats.org/officeDocument/2006/relationships/tags" Target="../tags/tag89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48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47.png"/><Relationship Id="rId5" Type="http://schemas.openxmlformats.org/officeDocument/2006/relationships/tags" Target="../tags/tag97.xml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49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4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46.png"/><Relationship Id="rId5" Type="http://schemas.openxmlformats.org/officeDocument/2006/relationships/tags" Target="../tags/tag105.xml"/><Relationship Id="rId15" Type="http://schemas.openxmlformats.org/officeDocument/2006/relationships/image" Target="../media/image47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48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47.png"/><Relationship Id="rId5" Type="http://schemas.openxmlformats.org/officeDocument/2006/relationships/tags" Target="../tags/tag113.xml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49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8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7.png"/><Relationship Id="rId5" Type="http://schemas.openxmlformats.org/officeDocument/2006/relationships/tags" Target="../tags/tag121.xml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27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8.png"/><Relationship Id="rId5" Type="http://schemas.openxmlformats.org/officeDocument/2006/relationships/tags" Target="../tags/tag18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28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image" Target="../media/image52.png"/><Relationship Id="rId2" Type="http://schemas.openxmlformats.org/officeDocument/2006/relationships/tags" Target="../tags/tag131.xml"/><Relationship Id="rId16" Type="http://schemas.openxmlformats.org/officeDocument/2006/relationships/image" Target="../media/image51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image" Target="../media/image50.png"/><Relationship Id="rId10" Type="http://schemas.openxmlformats.org/officeDocument/2006/relationships/tags" Target="../tags/tag139.xml"/><Relationship Id="rId19" Type="http://schemas.openxmlformats.org/officeDocument/2006/relationships/image" Target="../media/image53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53.png"/><Relationship Id="rId5" Type="http://schemas.openxmlformats.org/officeDocument/2006/relationships/tags" Target="../tags/tag150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49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5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57.png"/><Relationship Id="rId5" Type="http://schemas.openxmlformats.org/officeDocument/2006/relationships/tags" Target="../tags/tag157.xml"/><Relationship Id="rId10" Type="http://schemas.openxmlformats.org/officeDocument/2006/relationships/image" Target="../media/image56.png"/><Relationship Id="rId4" Type="http://schemas.openxmlformats.org/officeDocument/2006/relationships/tags" Target="../tags/tag156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58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6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60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59.png"/><Relationship Id="rId5" Type="http://schemas.openxmlformats.org/officeDocument/2006/relationships/tags" Target="../tags/tag172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1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60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59.png"/><Relationship Id="rId5" Type="http://schemas.openxmlformats.org/officeDocument/2006/relationships/tags" Target="../tags/tag179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8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84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6.xml"/><Relationship Id="rId10" Type="http://schemas.openxmlformats.org/officeDocument/2006/relationships/image" Target="../media/image28.png"/><Relationship Id="rId4" Type="http://schemas.openxmlformats.org/officeDocument/2006/relationships/tags" Target="../tags/tag185.xml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89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93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9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21.xml"/><Relationship Id="rId16" Type="http://schemas.openxmlformats.org/officeDocument/2006/relationships/image" Target="../media/image28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15" Type="http://schemas.openxmlformats.org/officeDocument/2006/relationships/image" Target="../media/image31.png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62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5.xml"/><Relationship Id="rId15" Type="http://schemas.openxmlformats.org/officeDocument/2006/relationships/image" Target="../media/image64.png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10" Type="http://schemas.openxmlformats.org/officeDocument/2006/relationships/image" Target="../media/image28.png"/><Relationship Id="rId4" Type="http://schemas.openxmlformats.org/officeDocument/2006/relationships/tags" Target="../tags/tag214.xml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19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7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66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26.xml"/><Relationship Id="rId15" Type="http://schemas.openxmlformats.org/officeDocument/2006/relationships/image" Target="../media/image28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25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9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32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72.png"/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3.xml"/><Relationship Id="rId12" Type="http://schemas.openxmlformats.org/officeDocument/2006/relationships/hyperlink" Target="https://www.linkedin.com/in/julienehrhart/" TargetMode="Externa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hyperlink" Target="https://www.linkedin.com/in/righettoa/" TargetMode="External"/><Relationship Id="rId5" Type="http://schemas.openxmlformats.org/officeDocument/2006/relationships/tags" Target="../tags/tag237.xml"/><Relationship Id="rId10" Type="http://schemas.openxmlformats.org/officeDocument/2006/relationships/image" Target="../media/image71.png"/><Relationship Id="rId4" Type="http://schemas.openxmlformats.org/officeDocument/2006/relationships/tags" Target="../tags/tag236.xml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41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44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34.png"/><Relationship Id="rId4" Type="http://schemas.openxmlformats.org/officeDocument/2006/relationships/tags" Target="../tags/tag33.xml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8.xml"/><Relationship Id="rId7" Type="http://schemas.openxmlformats.org/officeDocument/2006/relationships/diagramLayout" Target="../diagrams/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9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8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5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3.xml"/><Relationship Id="rId10" Type="http://schemas.openxmlformats.org/officeDocument/2006/relationships/diagramLayout" Target="../diagrams/layout2.xml"/><Relationship Id="rId4" Type="http://schemas.openxmlformats.org/officeDocument/2006/relationships/tags" Target="../tags/tag52.xml"/><Relationship Id="rId9" Type="http://schemas.openxmlformats.org/officeDocument/2006/relationships/diagramData" Target="../diagrams/data2.xml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7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39.png"/><Relationship Id="rId4" Type="http://schemas.openxmlformats.org/officeDocument/2006/relationships/tags" Target="../tags/tag62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6"/>
              </a:rPr>
              <a:t>@righettod</a:t>
            </a:r>
            <a:endParaRPr lang="en-US" dirty="0"/>
          </a:p>
          <a:p>
            <a:r>
              <a:rPr lang="en-US" dirty="0">
                <a:hlinkClick r:id="rId17"/>
              </a:rPr>
              <a:t>righettod.eu</a:t>
            </a:r>
            <a:endParaRPr lang="en-US" dirty="0"/>
          </a:p>
          <a:p>
            <a:r>
              <a:rPr lang="en-US" dirty="0">
                <a:hlinkClick r:id="rId18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376155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6310184" y="5650520"/>
            <a:ext cx="2795056" cy="35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#voxxed_lu  </a:t>
            </a:r>
          </a:p>
        </p:txBody>
      </p:sp>
      <p:pic>
        <p:nvPicPr>
          <p:cNvPr id="8" name="Picture 7">
            <a:hlinkClick r:id="rId26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14328" y="6002329"/>
            <a:ext cx="778711" cy="274319"/>
          </a:xfrm>
          <a:prstGeom prst="rect">
            <a:avLst/>
          </a:prstGeom>
        </p:spPr>
      </p:pic>
      <p:pic>
        <p:nvPicPr>
          <p:cNvPr id="9" name="Picture 8">
            <a:hlinkClick r:id="rId28"/>
            <a:extLst>
              <a:ext uri="{FF2B5EF4-FFF2-40B4-BE49-F238E27FC236}">
                <a16:creationId xmlns:a16="http://schemas.microsoft.com/office/drawing/2014/main" id="{98DE0B1E-797B-8FDB-547F-975EA409951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253134" y="456521"/>
            <a:ext cx="1800296" cy="63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00328-511C-99D0-49C3-824AE13BE37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085056" y="5676549"/>
            <a:ext cx="256075" cy="2560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1E411F-758A-BC06-756E-903FE7F890E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085056" y="6026102"/>
            <a:ext cx="256075" cy="256075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AF27822-3600-D6A5-18ED-091746E843E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346014" y="4950940"/>
            <a:ext cx="1707416" cy="1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</a:t>
            </a:r>
            <a:r>
              <a:rPr lang="en-US" sz="1800" b="1" dirty="0">
                <a:solidFill>
                  <a:schemeClr val="accent6"/>
                </a:solidFill>
              </a:rPr>
              <a:t>OWASP Secure Headers Project </a:t>
            </a:r>
            <a:r>
              <a:rPr lang="en-US" sz="1800" dirty="0"/>
              <a:t>to</a:t>
            </a:r>
            <a:r>
              <a:rPr lang="en-US" sz="1800" b="1" dirty="0"/>
              <a:t>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Strict-Transport-Security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 (parameters in square brackets are optional):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</a:t>
            </a:r>
            <a:r>
              <a:rPr lang="en-US" sz="1800" b="1" dirty="0">
                <a:latin typeface="Consolas" panose="020B0609020204030204" pitchFamily="49" charset="0"/>
              </a:rPr>
              <a:t>max-age=(time in seconds to apply the instruction) ; 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134636" y="4868572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6" y="1437875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251891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Cross-Origin-Resource-Policy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CORP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</a:t>
            </a:r>
            <a:r>
              <a:rPr lang="en-US" sz="1800" b="1" dirty="0">
                <a:latin typeface="Consolas" panose="020B0609020204030204" pitchFamily="49" charset="0"/>
              </a:rPr>
              <a:t>policy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363771803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63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74589" y="381379"/>
            <a:ext cx="898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 </a:t>
            </a:r>
          </a:p>
          <a:p>
            <a:r>
              <a:rPr lang="en-US" sz="1600" b="1" dirty="0">
                <a:solidFill>
                  <a:schemeClr val="accent6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338DE-43AE-852F-8C72-59A88FB5A0E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22701" y="453556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Clear-Site-Data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</a:t>
            </a:r>
            <a:r>
              <a:rPr lang="en-US" sz="1800" b="1" dirty="0">
                <a:latin typeface="Consolas" panose="020B0609020204030204" pitchFamily="49" charset="0"/>
              </a:rPr>
              <a:t>data type to remove</a:t>
            </a:r>
            <a:r>
              <a:rPr lang="en-US" sz="1800" dirty="0">
                <a:latin typeface="Consolas" panose="020B0609020204030204" pitchFamily="49" charset="0"/>
              </a:rPr>
              <a:t>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40754352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831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364483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Content-Security-Policy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CSP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nsolas" panose="020B0609020204030204" pitchFamily="49" charset="0"/>
              </a:rPr>
              <a:t>instruction for the current 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43743512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Combination of directives defining a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</a:t>
            </a:r>
            <a:r>
              <a:rPr lang="en-US" sz="1800" b="1" dirty="0"/>
              <a:t>outside</a:t>
            </a:r>
            <a:r>
              <a:rPr lang="en-US" sz="1800" dirty="0"/>
              <a:t>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</a:t>
            </a:r>
            <a:r>
              <a:rPr lang="en-US" sz="1800" b="1" dirty="0"/>
              <a:t>transmitted</a:t>
            </a:r>
            <a:r>
              <a:rPr lang="en-US" sz="1800" dirty="0"/>
              <a:t>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</a:t>
            </a:r>
            <a:r>
              <a:rPr lang="en-US" sz="1800" b="1" dirty="0"/>
              <a:t>stored</a:t>
            </a:r>
            <a:r>
              <a:rPr lang="en-US" sz="1800" dirty="0"/>
              <a:t>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Exfiltrate</a:t>
            </a:r>
            <a:r>
              <a:rPr lang="en-US" sz="1800" dirty="0"/>
              <a:t>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Infiltrate</a:t>
            </a:r>
            <a:r>
              <a:rPr lang="en-US" sz="1800" dirty="0"/>
              <a:t>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</a:t>
            </a:r>
            <a:r>
              <a:rPr lang="en-US"/>
              <a:t>the updated </a:t>
            </a:r>
            <a:r>
              <a:rPr lang="en-US" dirty="0"/>
              <a:t>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i="1" dirty="0" err="1">
                <a:sym typeface="Wingdings" panose="05000000000000000000" pitchFamily="2" charset="2"/>
              </a:rPr>
              <a:t>addUser.php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1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2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1216</TotalTime>
  <Words>3239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2022-06-22T11:22:40Z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